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48" y="-10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37FA-D6B9-472E-919F-A4F5D5ED7ECD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4764-B2FA-4B17-8493-9EBD2C3DF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98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37FA-D6B9-472E-919F-A4F5D5ED7ECD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4764-B2FA-4B17-8493-9EBD2C3DF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05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37FA-D6B9-472E-919F-A4F5D5ED7ECD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4764-B2FA-4B17-8493-9EBD2C3DF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6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37FA-D6B9-472E-919F-A4F5D5ED7ECD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4764-B2FA-4B17-8493-9EBD2C3DF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164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37FA-D6B9-472E-919F-A4F5D5ED7ECD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4764-B2FA-4B17-8493-9EBD2C3DF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44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37FA-D6B9-472E-919F-A4F5D5ED7ECD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4764-B2FA-4B17-8493-9EBD2C3DF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1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37FA-D6B9-472E-919F-A4F5D5ED7ECD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4764-B2FA-4B17-8493-9EBD2C3DF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30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37FA-D6B9-472E-919F-A4F5D5ED7ECD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4764-B2FA-4B17-8493-9EBD2C3DF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24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37FA-D6B9-472E-919F-A4F5D5ED7ECD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4764-B2FA-4B17-8493-9EBD2C3DF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2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37FA-D6B9-472E-919F-A4F5D5ED7ECD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4764-B2FA-4B17-8493-9EBD2C3DF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15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37FA-D6B9-472E-919F-A4F5D5ED7ECD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4764-B2FA-4B17-8493-9EBD2C3DF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36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C37FA-D6B9-472E-919F-A4F5D5ED7ECD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94764-B2FA-4B17-8493-9EBD2C3DF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46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tatic.tildacdn.com/tild3466-6436-4266-b864-356236386437/tech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" y="2"/>
            <a:ext cx="9137652" cy="681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://newbusiness.su/wp-content/uploads/2019/08/post_5d67a580eeba4.jpe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4" descr="https://i.ytimg.com/vi/fsZXsusXKJY/maxresdefault.jpg"/>
          <p:cNvSpPr>
            <a:spLocks noChangeAspect="1" noChangeArrowheads="1"/>
          </p:cNvSpPr>
          <p:nvPr/>
        </p:nvSpPr>
        <p:spPr bwMode="auto">
          <a:xfrm>
            <a:off x="307975" y="10585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3" descr="Z:\Педагоги-Организаторы\Доступно всем\Фон логотип\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73" y="153590"/>
            <a:ext cx="604422" cy="87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15616" y="150592"/>
            <a:ext cx="7884368" cy="755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общеобразовательное учреждение Центр образования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Героя Советского Союза А.П. Маресьева «Открытие»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87624" y="1796820"/>
            <a:ext cx="6984776" cy="1344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 членов комиссии по родительскому контролю при проверке столовых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40">
            <a:extLst>
              <a:ext uri="{FF2B5EF4-FFF2-40B4-BE49-F238E27FC236}">
                <a16:creationId xmlns:a16="http://schemas.microsoft.com/office/drawing/2014/main" xmlns="" id="{DD25F37A-828A-4EE6-9F9F-644165374547}"/>
              </a:ext>
            </a:extLst>
          </p:cNvPr>
          <p:cNvSpPr/>
          <p:nvPr/>
        </p:nvSpPr>
        <p:spPr>
          <a:xfrm>
            <a:off x="395537" y="150591"/>
            <a:ext cx="8424936" cy="878143"/>
          </a:xfrm>
          <a:prstGeom prst="round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0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50"/>
          <a:stretch/>
        </p:blipFill>
        <p:spPr bwMode="auto">
          <a:xfrm>
            <a:off x="432048" y="-27384"/>
            <a:ext cx="8028384" cy="702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444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048672" cy="692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939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121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Открытие</dc:creator>
  <cp:lastModifiedBy>Открытие</cp:lastModifiedBy>
  <cp:revision>1</cp:revision>
  <dcterms:created xsi:type="dcterms:W3CDTF">2023-06-21T05:50:11Z</dcterms:created>
  <dcterms:modified xsi:type="dcterms:W3CDTF">2023-06-21T05:53:48Z</dcterms:modified>
</cp:coreProperties>
</file>